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1" r:id="rId3"/>
    <p:sldId id="263" r:id="rId4"/>
    <p:sldId id="262" r:id="rId5"/>
    <p:sldId id="256" r:id="rId6"/>
    <p:sldId id="257" r:id="rId7"/>
    <p:sldId id="258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7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29.05.2022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Овал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Овал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3" name="Прямоугольник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Прямоугольник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29.05.2022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Овал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Овал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B4C71EC6-210F-42DE-9C53-41977AD35B3D}" type="datetimeFigureOut">
              <a:rPr lang="ru-RU" smtClean="0"/>
              <a:pPr/>
              <a:t>29.05.2022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Объект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Прямоугольник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Прямоугольник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Прямоугольник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оугольник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Объект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6" name="Объект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Овал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Овал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3" name="Заголовок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Прямоугольник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Прямоугольник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Объект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Овал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Овал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1" name="Прямоугольник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ая соединительная линия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Прямоугольник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Овал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Овал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22" name="Прямоугольник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B4C71EC6-210F-42DE-9C53-41977AD35B3D}" type="datetimeFigureOut">
              <a:rPr lang="ru-RU" smtClean="0"/>
              <a:pPr/>
              <a:t>29.05.2022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29.05.2022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Овал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Овал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ststour.ru/wp-content/uploads/2016/02/murmans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1052735"/>
            <a:ext cx="4128393" cy="2870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99592" y="4221088"/>
            <a:ext cx="7772400" cy="14700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/>
            </a:r>
            <a:br>
              <a:rPr lang="ru-RU" dirty="0" smtClean="0"/>
            </a:br>
            <a:r>
              <a:rPr lang="ru-RU" b="1" i="1" dirty="0" smtClean="0">
                <a:solidFill>
                  <a:srgbClr val="0070C0"/>
                </a:solidFill>
              </a:rPr>
              <a:t>«Мурманск: </a:t>
            </a:r>
            <a:r>
              <a:rPr lang="ru-RU" b="1" i="1" dirty="0" smtClean="0">
                <a:solidFill>
                  <a:schemeClr val="accent2">
                    <a:lumMod val="75000"/>
                  </a:schemeClr>
                </a:solidFill>
              </a:rPr>
              <a:t>Что? Где? Сегодня!»</a:t>
            </a:r>
          </a:p>
        </p:txBody>
      </p:sp>
      <p:sp>
        <p:nvSpPr>
          <p:cNvPr id="2053" name="AutoShape 4" descr="http://gpmotors.ru/images/5747433aedfb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054" name="AutoShape 6" descr="http://gpmotors.ru/images/5747433aedfbe.jp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2055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052736"/>
            <a:ext cx="3996680" cy="2870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607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7030A0"/>
                </a:solidFill>
              </a:rPr>
              <a:t>Тур № </a:t>
            </a:r>
            <a:r>
              <a:rPr lang="ru-RU" dirty="0" smtClean="0">
                <a:solidFill>
                  <a:srgbClr val="7030A0"/>
                </a:solidFill>
              </a:rPr>
              <a:t>2 </a:t>
            </a:r>
            <a:r>
              <a:rPr lang="ru-RU" dirty="0">
                <a:solidFill>
                  <a:srgbClr val="7030A0"/>
                </a:solidFill>
              </a:rPr>
              <a:t>«</a:t>
            </a:r>
            <a:r>
              <a:rPr lang="ru-RU" dirty="0" smtClean="0">
                <a:solidFill>
                  <a:srgbClr val="7030A0"/>
                </a:solidFill>
              </a:rPr>
              <a:t>Что стало?»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4104456" cy="2735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350" y="3356992"/>
            <a:ext cx="3992960" cy="2984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4942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75000"/>
                  </a:schemeClr>
                </a:solidFill>
              </a:rPr>
              <a:t>Вопрос 6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Как называется атомный ледокол, который является первым в мире надводным судном с ядерной силовой установкой и который более 20 лет стоит в порту Мурманска?</a:t>
            </a:r>
            <a:endParaRPr lang="ru-RU" sz="40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75856" y="5157192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«Ленин»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130490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Вопрос </a:t>
            </a:r>
            <a:r>
              <a:rPr lang="ru-RU" dirty="0" smtClean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1888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Назовите две страны, с которыми граничит Мурманская область?</a:t>
            </a:r>
            <a:endParaRPr lang="ru-RU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5776" y="4437111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Норвегия и Финляндия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913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C0504D">
                    <a:lumMod val="75000"/>
                  </a:srgbClr>
                </a:solidFill>
              </a:rPr>
              <a:t>Вопрос 8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Как называется старейший музей Мурманска?</a:t>
            </a:r>
          </a:p>
          <a:p>
            <a:endParaRPr lang="ru-RU" dirty="0"/>
          </a:p>
          <a:p>
            <a:pPr marL="0" indent="0" algn="ctr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Мурманский краеведческий музей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221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75000"/>
                  </a:schemeClr>
                </a:solidFill>
              </a:rPr>
              <a:t>Вопрос 9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Как называется озеро, которое находится в Ленинском районе </a:t>
            </a:r>
          </a:p>
          <a:p>
            <a:pPr marL="0" indent="0" algn="ctr">
              <a:buNone/>
            </a:pP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г. Мурманска? </a:t>
            </a:r>
            <a:endParaRPr lang="ru-RU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95736" y="4437110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Семеновское озеро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082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75000"/>
                  </a:schemeClr>
                </a:solidFill>
              </a:rPr>
              <a:t>Вопрос 10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67544" y="1268761"/>
            <a:ext cx="8229600" cy="338437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Какая улица Ленинского района носит имя в честь моряков, погибших от рук немецко-фашистских захватчиков в годы Великой Отечественной войны?</a:t>
            </a:r>
            <a:endParaRPr lang="ru-RU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3688" y="5187271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Проспект Героев-североморцев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66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Вопрос 11  Что изображено на картинке?</a:t>
            </a:r>
            <a:endParaRPr lang="ru-RU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412776"/>
            <a:ext cx="3368156" cy="3777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411047" y="530120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400" dirty="0"/>
              <a:t>Памятник «Воинам шестой комсомольской батареи»</a:t>
            </a:r>
          </a:p>
        </p:txBody>
      </p:sp>
    </p:spTree>
    <p:extLst>
      <p:ext uri="{BB962C8B-B14F-4D97-AF65-F5344CB8AC3E}">
        <p14:creationId xmlns:p14="http://schemas.microsoft.com/office/powerpoint/2010/main" val="1750655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523535" y="1052736"/>
            <a:ext cx="8229600" cy="45259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95535" y="1988840"/>
            <a:ext cx="8352927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Конкурс капитанов </a:t>
            </a:r>
          </a:p>
          <a:p>
            <a:pPr algn="ctr"/>
            <a:r>
              <a:rPr lang="ru-RU" sz="6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к</a:t>
            </a:r>
            <a:r>
              <a:rPr lang="ru-RU" sz="6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оманд «Выбери</a:t>
            </a:r>
          </a:p>
          <a:p>
            <a:pPr algn="ctr"/>
            <a:r>
              <a:rPr lang="ru-RU" sz="6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лишнее»</a:t>
            </a:r>
            <a:endParaRPr lang="ru-RU" sz="6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1665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Задание 1 «</a:t>
            </a:r>
            <a:r>
              <a:rPr lang="ru-RU" dirty="0"/>
              <a:t>Л</a:t>
            </a:r>
            <a:r>
              <a:rPr lang="ru-RU" dirty="0" smtClean="0"/>
              <a:t>ишняя улица»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28596" y="1285860"/>
            <a:ext cx="8229600" cy="457203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Улица </a:t>
            </a:r>
            <a:r>
              <a:rPr lang="ru-RU" sz="4400" dirty="0" err="1" smtClean="0">
                <a:latin typeface="Times New Roman" pitchFamily="18" charset="0"/>
                <a:cs typeface="Times New Roman" pitchFamily="18" charset="0"/>
              </a:rPr>
              <a:t>Бредова</a:t>
            </a: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marL="0" indent="0" algn="ctr">
              <a:buNone/>
            </a:pP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проспект Героев-североморцев, проспект Ленина,  </a:t>
            </a:r>
          </a:p>
          <a:p>
            <a:pPr marL="0" indent="0" algn="ctr">
              <a:buNone/>
            </a:pP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улица Шестой комсомольской батареи, </a:t>
            </a:r>
          </a:p>
          <a:p>
            <a:pPr marL="0" indent="0" algn="ctr">
              <a:buNone/>
            </a:pP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улица Саши Ковалева</a:t>
            </a:r>
            <a:endParaRPr lang="ru-RU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28926" y="6000768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Проспект Ленина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919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Задание 2 «Лишнее озеро»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28596" y="1571612"/>
            <a:ext cx="8507288" cy="31861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Семеновское озеро, </a:t>
            </a:r>
          </a:p>
          <a:p>
            <a:pPr marL="0" indent="0" algn="ctr">
              <a:buNone/>
            </a:pP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озеро </a:t>
            </a:r>
            <a:r>
              <a:rPr lang="ru-RU" sz="4400" dirty="0" err="1" smtClean="0">
                <a:latin typeface="Times New Roman" pitchFamily="18" charset="0"/>
                <a:cs typeface="Times New Roman" pitchFamily="18" charset="0"/>
              </a:rPr>
              <a:t>Имандра</a:t>
            </a: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marL="0" indent="0" algn="ctr">
              <a:buNone/>
            </a:pP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Питьевое озеро, </a:t>
            </a:r>
          </a:p>
          <a:p>
            <a:pPr marL="0" indent="0" algn="ctr">
              <a:buNone/>
            </a:pP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Ледовое озеро</a:t>
            </a:r>
            <a:endParaRPr lang="ru-RU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3174" y="514351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Озеро </a:t>
            </a:r>
            <a:r>
              <a:rPr lang="ru-RU" sz="3200" dirty="0" err="1" smtClean="0">
                <a:latin typeface="Times New Roman" pitchFamily="18" charset="0"/>
                <a:cs typeface="Times New Roman" pitchFamily="18" charset="0"/>
              </a:rPr>
              <a:t>Имандра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542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Столетию города посвящается…</a:t>
            </a:r>
          </a:p>
        </p:txBody>
      </p:sp>
      <p:pic>
        <p:nvPicPr>
          <p:cNvPr id="3075" name="Picture 4" descr="Картинки по запросу 100 летие мурманск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751680"/>
            <a:ext cx="2881015" cy="2156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6" descr="Картинки по запросу 100 летие мурманск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268413"/>
            <a:ext cx="25717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8" descr="Картинки по запросу 100 летие мурманск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4005263"/>
            <a:ext cx="3168650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1203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Задание 3 «Лишний памятник»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8462174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000" dirty="0" smtClean="0">
                <a:latin typeface="Times New Roman" pitchFamily="18" charset="0"/>
                <a:cs typeface="Times New Roman" pitchFamily="18" charset="0"/>
              </a:rPr>
              <a:t>Памятник «Ждущая», памятник воинам 6 героической комсомольской батареи, памятник «Алеша», памятник «Героям - североморцам, погибшим в годы Великой Отечественной войны» </a:t>
            </a:r>
            <a:endParaRPr lang="ru-RU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87824" y="5445224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Памятник «Ждущая»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368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998984"/>
          </a:xfrm>
        </p:spPr>
        <p:txBody>
          <a:bodyPr/>
          <a:lstStyle/>
          <a:p>
            <a:r>
              <a:rPr lang="ru-RU" b="1" dirty="0" smtClean="0"/>
              <a:t>Правила игры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357158" y="1556792"/>
            <a:ext cx="8579296" cy="482453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u-RU" sz="2800" dirty="0" smtClean="0"/>
              <a:t>1. </a:t>
            </a:r>
            <a:r>
              <a:rPr lang="ru-RU" sz="2400" dirty="0" smtClean="0"/>
              <a:t>Игра содержит 2 тура ( «Что было?» и «Что стало?») по 5 вопросов + дополнительный вопрос «Что изображено на картинке?»,  а также дополнительный тур для капитанов команд;</a:t>
            </a:r>
          </a:p>
          <a:p>
            <a:pPr>
              <a:buNone/>
            </a:pPr>
            <a:r>
              <a:rPr lang="ru-RU" sz="2400" dirty="0" smtClean="0"/>
              <a:t>2. Время на раздумывание ответа и его записи на листочке – 1 минута;</a:t>
            </a:r>
          </a:p>
          <a:p>
            <a:pPr>
              <a:buNone/>
            </a:pPr>
            <a:r>
              <a:rPr lang="ru-RU" sz="2400" dirty="0" smtClean="0"/>
              <a:t>3. Категорически запрещается пользоваться мобильными телефонами, а также совещаться с членами других команд;</a:t>
            </a:r>
          </a:p>
          <a:p>
            <a:pPr>
              <a:buNone/>
            </a:pPr>
            <a:r>
              <a:rPr lang="ru-RU" sz="2400" dirty="0" smtClean="0"/>
              <a:t>4. Совещаться по поводу правильного ответа на вопрос можно только шепотом внутри каждой команды;</a:t>
            </a:r>
          </a:p>
          <a:p>
            <a:pPr>
              <a:buNone/>
            </a:pPr>
            <a:r>
              <a:rPr lang="ru-RU" sz="2400" dirty="0" smtClean="0"/>
              <a:t>5. За нарушение правил снимаются баллы.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65707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7030A0"/>
                </a:solidFill>
              </a:rPr>
              <a:t>Тур № 1 «Что было?»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1"/>
            <a:ext cx="4320480" cy="2805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789040"/>
            <a:ext cx="4320480" cy="2813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4783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55576" y="404664"/>
            <a:ext cx="7772400" cy="1470025"/>
          </a:xfrm>
        </p:spPr>
        <p:txBody>
          <a:bodyPr/>
          <a:lstStyle/>
          <a:p>
            <a:r>
              <a:rPr lang="ru-RU" dirty="0" smtClean="0">
                <a:solidFill>
                  <a:schemeClr val="accent2">
                    <a:lumMod val="75000"/>
                  </a:schemeClr>
                </a:solidFill>
              </a:rPr>
              <a:t>Вопрос 1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2166149"/>
            <a:ext cx="7992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Назовите полную дату основания города Мурманска. </a:t>
            </a:r>
            <a:endParaRPr lang="ru-RU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11760" y="4441467"/>
            <a:ext cx="511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4 октября 1916 года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353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75000"/>
                  </a:schemeClr>
                </a:solidFill>
              </a:rPr>
              <a:t>Вопрос 2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Какое название имел город Мурманск первоначально?</a:t>
            </a:r>
          </a:p>
          <a:p>
            <a:pPr marL="0" indent="0" algn="ctr">
              <a:buNone/>
            </a:pPr>
            <a:endParaRPr lang="ru-RU" sz="44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Романов-на-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Мурмане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113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75000"/>
                  </a:schemeClr>
                </a:solidFill>
              </a:rPr>
              <a:t>Вопрос 3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214282" y="1600200"/>
            <a:ext cx="8929718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Каким званием удостоен </a:t>
            </a:r>
          </a:p>
          <a:p>
            <a:pPr marL="0" indent="0" algn="ctr">
              <a:buNone/>
            </a:pP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г. Мурманск в 1985 году за заслуги в Великой Отечественной войне?</a:t>
            </a:r>
            <a:endParaRPr lang="ru-RU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63888" y="4509120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Город-герой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57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75000"/>
                  </a:schemeClr>
                </a:solidFill>
              </a:rPr>
              <a:t>Вопрос 4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Какое официальное название носит памятник, в народе названный «Алеша»?</a:t>
            </a:r>
            <a:endParaRPr lang="ru-RU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648" y="4291283"/>
            <a:ext cx="6696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«Защитникам Советского Заполярья в годы Великой Отечественной войны»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940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75000"/>
                  </a:schemeClr>
                </a:solidFill>
              </a:rPr>
              <a:t>Вопрос 5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79512" y="1556793"/>
            <a:ext cx="8964488" cy="30963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Сколько по времени длилась Оборона Заполярья во время Великой Отечественной войны?</a:t>
            </a:r>
            <a:endParaRPr lang="ru-RU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03848" y="4509120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3 года 4 месяца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718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фициальная">
  <a:themeElements>
    <a:clrScheme name="Официальная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Официальная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Официальная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127</TotalTime>
  <Words>398</Words>
  <Application>Microsoft Office PowerPoint</Application>
  <PresentationFormat>Экран (4:3)</PresentationFormat>
  <Paragraphs>64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Официальная</vt:lpstr>
      <vt:lpstr> «Мурманск: Что? Где? Сегодня!»</vt:lpstr>
      <vt:lpstr>Столетию города посвящается…</vt:lpstr>
      <vt:lpstr>Правила игры</vt:lpstr>
      <vt:lpstr>Тур № 1 «Что было?»</vt:lpstr>
      <vt:lpstr>Вопрос 1</vt:lpstr>
      <vt:lpstr>Вопрос 2</vt:lpstr>
      <vt:lpstr>Вопрос 3</vt:lpstr>
      <vt:lpstr>Вопрос 4</vt:lpstr>
      <vt:lpstr>Вопрос 5</vt:lpstr>
      <vt:lpstr>Тур № 2 «Что стало?»</vt:lpstr>
      <vt:lpstr>Вопрос 6</vt:lpstr>
      <vt:lpstr>Вопрос 7</vt:lpstr>
      <vt:lpstr>Вопрос 8</vt:lpstr>
      <vt:lpstr>Вопрос 9</vt:lpstr>
      <vt:lpstr>Вопрос 10</vt:lpstr>
      <vt:lpstr>Вопрос 11  Что изображено на картинке?</vt:lpstr>
      <vt:lpstr>Презентация PowerPoint</vt:lpstr>
      <vt:lpstr>Задание 1 «Лишняя улица»</vt:lpstr>
      <vt:lpstr>Задание 2 «Лишнее озеро»</vt:lpstr>
      <vt:lpstr>Задание 3 «Лишний памятник»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«Мурманск: Что? Где? Сегодня!»</dc:title>
  <dc:creator>user</dc:creator>
  <cp:lastModifiedBy>HP</cp:lastModifiedBy>
  <cp:revision>15</cp:revision>
  <dcterms:created xsi:type="dcterms:W3CDTF">2017-04-09T19:19:51Z</dcterms:created>
  <dcterms:modified xsi:type="dcterms:W3CDTF">2022-05-29T10:35:00Z</dcterms:modified>
</cp:coreProperties>
</file>